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9" r:id="rId4"/>
    <p:sldId id="258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9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BE10-896B-4209-B8AA-290E20856981}" type="datetimeFigureOut">
              <a:rPr lang="pl-PL" smtClean="0"/>
              <a:pPr/>
              <a:t>19.05.2018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D66-B6EA-4CE7-BFE7-1C012E8DBB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60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BE10-896B-4209-B8AA-290E20856981}" type="datetimeFigureOut">
              <a:rPr lang="pl-PL" smtClean="0"/>
              <a:pPr/>
              <a:t>19.05.2018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D66-B6EA-4CE7-BFE7-1C012E8DBB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115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BE10-896B-4209-B8AA-290E20856981}" type="datetimeFigureOut">
              <a:rPr lang="pl-PL" smtClean="0"/>
              <a:pPr/>
              <a:t>19.05.2018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D66-B6EA-4CE7-BFE7-1C012E8DBB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046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BE10-896B-4209-B8AA-290E20856981}" type="datetimeFigureOut">
              <a:rPr lang="pl-PL" smtClean="0"/>
              <a:pPr/>
              <a:t>19.05.2018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D66-B6EA-4CE7-BFE7-1C012E8DBB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75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BE10-896B-4209-B8AA-290E20856981}" type="datetimeFigureOut">
              <a:rPr lang="pl-PL" smtClean="0"/>
              <a:pPr/>
              <a:t>19.05.2018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D66-B6EA-4CE7-BFE7-1C012E8DBB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91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BE10-896B-4209-B8AA-290E20856981}" type="datetimeFigureOut">
              <a:rPr lang="pl-PL" smtClean="0"/>
              <a:pPr/>
              <a:t>19.05.2018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D66-B6EA-4CE7-BFE7-1C012E8DBB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97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BE10-896B-4209-B8AA-290E20856981}" type="datetimeFigureOut">
              <a:rPr lang="pl-PL" smtClean="0"/>
              <a:pPr/>
              <a:t>19.05.2018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D66-B6EA-4CE7-BFE7-1C012E8DBB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49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BE10-896B-4209-B8AA-290E20856981}" type="datetimeFigureOut">
              <a:rPr lang="pl-PL" smtClean="0"/>
              <a:pPr/>
              <a:t>19.05.2018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D66-B6EA-4CE7-BFE7-1C012E8DBB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981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BE10-896B-4209-B8AA-290E20856981}" type="datetimeFigureOut">
              <a:rPr lang="pl-PL" smtClean="0"/>
              <a:pPr/>
              <a:t>19.05.2018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D66-B6EA-4CE7-BFE7-1C012E8DBB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60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BE10-896B-4209-B8AA-290E20856981}" type="datetimeFigureOut">
              <a:rPr lang="pl-PL" smtClean="0"/>
              <a:pPr/>
              <a:t>19.05.2018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D66-B6EA-4CE7-BFE7-1C012E8DBB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12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BE10-896B-4209-B8AA-290E20856981}" type="datetimeFigureOut">
              <a:rPr lang="pl-PL" smtClean="0"/>
              <a:pPr/>
              <a:t>19.05.2018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AD66-B6EA-4CE7-BFE7-1C012E8DBB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15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8BE10-896B-4209-B8AA-290E20856981}" type="datetimeFigureOut">
              <a:rPr lang="pl-PL" smtClean="0"/>
              <a:pPr/>
              <a:t>19.05.2018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AAD66-B6EA-4CE7-BFE7-1C012E8DBB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81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153764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860" y="5498059"/>
            <a:ext cx="2880000" cy="701673"/>
          </a:xfrm>
          <a:prstGeom prst="rect">
            <a:avLst/>
          </a:prstGeom>
        </p:spPr>
      </p:pic>
      <p:pic>
        <p:nvPicPr>
          <p:cNvPr id="7" name="IMBCMYKDZIDO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17373" y="3442425"/>
            <a:ext cx="1800000" cy="1108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http://nowak-mosty.pl/wp-content/uploads/2015/07/LOGO_ww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3645379"/>
            <a:ext cx="1800000" cy="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4901" y="1818369"/>
            <a:ext cx="2520000" cy="105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3455" y="3586163"/>
            <a:ext cx="1800000" cy="96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5348287"/>
            <a:ext cx="2520000" cy="9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4487" y="1857375"/>
            <a:ext cx="2880000" cy="85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352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3806"/>
            <a:ext cx="9170902" cy="496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86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70902" cy="295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15157" y="3060992"/>
            <a:ext cx="84114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476875" algn="l"/>
              </a:tabLst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17:30 – Wręczenie Górnośląskiego Lauru Mostowego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  <a:tabLst>
                <a:tab pos="5476875" algn="l"/>
              </a:tabLst>
            </a:pPr>
            <a:r>
              <a:rPr lang="pl-PL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Wspomnienie śp. kol. Stefana </a:t>
            </a:r>
            <a:r>
              <a:rPr lang="pl-PL" sz="16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Jendrzejka</a:t>
            </a:r>
            <a:r>
              <a:rPr lang="pl-PL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476875" algn="l"/>
              </a:tabLst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17:45 – kol. Marek Salamak (Politechnika Śląska):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  <a:tabLst>
                <a:tab pos="5476875" algn="l"/>
              </a:tabLst>
            </a:pPr>
            <a:r>
              <a:rPr lang="pl-PL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Wprowadzenie do poruszanej problematyki szkolenia.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476875" algn="l"/>
              </a:tabLst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17:50 – …. (Inora):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  <a:tabLst>
                <a:tab pos="5476875" algn="l"/>
              </a:tabLst>
            </a:pPr>
            <a:r>
              <a:rPr lang="pl-PL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…..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476875" algn="l"/>
              </a:tabLst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17:50 – Konrad Rogowski i Andrzej </a:t>
            </a:r>
            <a:r>
              <a:rPr lang="pl-PL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Szalbót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(IMB Podbeskidzie):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  <a:tabLst>
                <a:tab pos="5476875" algn="l"/>
              </a:tabLst>
            </a:pPr>
            <a:r>
              <a:rPr lang="pl-PL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Wybrane realizacje mostowe oraz technologie </a:t>
            </a:r>
            <a:r>
              <a:rPr lang="pl-PL" sz="16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geoinżynieryjne</a:t>
            </a:r>
            <a:r>
              <a:rPr lang="pl-PL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476875" algn="l"/>
              </a:tabLst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18:20 – Adam Stefaniak (</a:t>
            </a:r>
            <a:r>
              <a:rPr lang="pl-PL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Jordahl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&amp; </a:t>
            </a:r>
            <a:r>
              <a:rPr lang="pl-PL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Pfeifer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):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  <a:tabLst>
                <a:tab pos="5476875" algn="l"/>
              </a:tabLst>
            </a:pPr>
            <a:r>
              <a:rPr lang="pl-PL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Łożyska, urządzenia dylatacyjne i tłumiki drgań.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476875" algn="l"/>
              </a:tabLst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18:30 – Dyskusja.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476875" algn="l"/>
              </a:tabLst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18:40 – kol. Grzegorz Kopeć: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  <a:tabLst>
                <a:tab pos="5476875" algn="l"/>
              </a:tabLst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Konkurs Co to za most?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5476875" algn="l"/>
              </a:tabLst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19:00 – Kolacja</a:t>
            </a:r>
          </a:p>
        </p:txBody>
      </p:sp>
    </p:spTree>
    <p:extLst>
      <p:ext uri="{BB962C8B-B14F-4D97-AF65-F5344CB8AC3E}">
        <p14:creationId xmlns:p14="http://schemas.microsoft.com/office/powerpoint/2010/main" val="12977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513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153764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860" y="5498059"/>
            <a:ext cx="2880000" cy="701673"/>
          </a:xfrm>
          <a:prstGeom prst="rect">
            <a:avLst/>
          </a:prstGeom>
        </p:spPr>
      </p:pic>
      <p:pic>
        <p:nvPicPr>
          <p:cNvPr id="7" name="IMBCMYKDZIDO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17373" y="3442425"/>
            <a:ext cx="1800000" cy="1108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http://nowak-mosty.pl/wp-content/uploads/2015/07/LOGO_ww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3645379"/>
            <a:ext cx="1800000" cy="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4901" y="1818369"/>
            <a:ext cx="2520000" cy="105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3455" y="3586163"/>
            <a:ext cx="1800000" cy="96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5348287"/>
            <a:ext cx="2520000" cy="9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4487" y="1857375"/>
            <a:ext cx="2880000" cy="85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352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824"/>
            <a:ext cx="9144000" cy="643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92</Words>
  <Application>Microsoft Office PowerPoint</Application>
  <PresentationFormat>Pokaz na ekranie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 Salamak</dc:creator>
  <cp:lastModifiedBy>Marek Salamak</cp:lastModifiedBy>
  <cp:revision>11</cp:revision>
  <dcterms:created xsi:type="dcterms:W3CDTF">2016-05-17T19:28:49Z</dcterms:created>
  <dcterms:modified xsi:type="dcterms:W3CDTF">2018-05-19T17:15:58Z</dcterms:modified>
</cp:coreProperties>
</file>